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6"/>
  </p:notesMasterIdLst>
  <p:sldIdLst>
    <p:sldId id="296" r:id="rId2"/>
    <p:sldId id="327" r:id="rId3"/>
    <p:sldId id="328" r:id="rId4"/>
    <p:sldId id="318" r:id="rId5"/>
    <p:sldId id="312" r:id="rId6"/>
    <p:sldId id="313" r:id="rId7"/>
    <p:sldId id="314" r:id="rId8"/>
    <p:sldId id="315" r:id="rId9"/>
    <p:sldId id="322" r:id="rId10"/>
    <p:sldId id="323" r:id="rId11"/>
    <p:sldId id="324" r:id="rId12"/>
    <p:sldId id="325" r:id="rId13"/>
    <p:sldId id="326" r:id="rId14"/>
    <p:sldId id="268"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BCC"/>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FEA419B-BCDB-4C27-8AB2-1E94C2BD932B}">
  <a:tblStyle styleId="{BFEA419B-BCDB-4C27-8AB2-1E94C2BD932B}" styleName="Elsevier">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14" autoAdjust="0"/>
    <p:restoredTop sz="95810"/>
  </p:normalViewPr>
  <p:slideViewPr>
    <p:cSldViewPr snapToGrid="0" showGuides="1">
      <p:cViewPr varScale="1">
        <p:scale>
          <a:sx n="140" d="100"/>
          <a:sy n="140" d="100"/>
        </p:scale>
        <p:origin x="570" y="114"/>
      </p:cViewPr>
      <p:guideLst>
        <p:guide pos="576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6" d="100"/>
          <a:sy n="96" d="100"/>
        </p:scale>
        <p:origin x="24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DD4CF-C917-4D69-9374-6EFF2E9F78C3}" type="datetimeFigureOut">
              <a:rPr lang="de-DE" smtClean="0"/>
              <a:t>02.10.2024</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43C7B-F938-4CE9-A268-32817172635B}" type="slidenum">
              <a:rPr lang="de-DE" smtClean="0"/>
              <a:t>‹Nº›</a:t>
            </a:fld>
            <a:endParaRPr lang="de-DE"/>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443C7B-F938-4CE9-A268-32817172635B}" type="slidenum">
              <a:rPr lang="de-DE" smtClean="0"/>
              <a:t>8</a:t>
            </a:fld>
            <a:endParaRPr lang="de-DE"/>
          </a:p>
        </p:txBody>
      </p:sp>
    </p:spTree>
    <p:extLst>
      <p:ext uri="{BB962C8B-B14F-4D97-AF65-F5344CB8AC3E}">
        <p14:creationId xmlns:p14="http://schemas.microsoft.com/office/powerpoint/2010/main" val="965013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en-US" noProof="0" dirty="0"/>
              <a:t>Click on icon to select picture</a:t>
            </a:r>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6"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3631053711"/>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guide id="8" orient="horz"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4" name="Content Placeholder 2"/>
          <p:cNvSpPr>
            <a:spLocks noGrp="1"/>
          </p:cNvSpPr>
          <p:nvPr>
            <p:ph sz="quarter" idx="16"/>
          </p:nvPr>
        </p:nvSpPr>
        <p:spPr>
          <a:xfrm>
            <a:off x="576263" y="1061276"/>
            <a:ext cx="7991475" cy="326942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Number Placeholder 1">
            <a:extLst>
              <a:ext uri="{FF2B5EF4-FFF2-40B4-BE49-F238E27FC236}">
                <a16:creationId xmlns:a16="http://schemas.microsoft.com/office/drawing/2014/main" id="{B3A48600-CE42-470F-A4E4-E1891D42B402}"/>
              </a:ext>
            </a:extLst>
          </p:cNvPr>
          <p:cNvSpPr>
            <a:spLocks noGrp="1"/>
          </p:cNvSpPr>
          <p:nvPr>
            <p:ph type="sldNum" sz="quarter" idx="17"/>
          </p:nvPr>
        </p:nvSpPr>
        <p:spPr/>
        <p:txBody>
          <a:bodyPr/>
          <a:lstStyle/>
          <a:p>
            <a:fld id="{82F89014-7F8D-47C1-8D79-17A715C9D2BB}" type="slidenum">
              <a:rPr lang="nl-NL" smtClean="0"/>
              <a:pPr/>
              <a:t>‹Nº›</a:t>
            </a:fld>
            <a:endParaRPr lang="nl-NL" dirty="0"/>
          </a:p>
        </p:txBody>
      </p:sp>
    </p:spTree>
    <p:extLst>
      <p:ext uri="{BB962C8B-B14F-4D97-AF65-F5344CB8AC3E}">
        <p14:creationId xmlns:p14="http://schemas.microsoft.com/office/powerpoint/2010/main" val="190443739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0" name="Text Placeholder 8"/>
          <p:cNvSpPr>
            <a:spLocks noGrp="1"/>
          </p:cNvSpPr>
          <p:nvPr>
            <p:ph type="body" sz="quarter" idx="23" hasCustomPrompt="1"/>
          </p:nvPr>
        </p:nvSpPr>
        <p:spPr>
          <a:xfrm>
            <a:off x="4770841" y="1064854"/>
            <a:ext cx="3796897" cy="3264797"/>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3"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9E976D61-2862-4E57-B8E8-87A55AB5098A}"/>
              </a:ext>
            </a:extLst>
          </p:cNvPr>
          <p:cNvSpPr>
            <a:spLocks noGrp="1"/>
          </p:cNvSpPr>
          <p:nvPr>
            <p:ph type="sldNum" sz="quarter" idx="25"/>
          </p:nvPr>
        </p:nvSpPr>
        <p:spPr/>
        <p:txBody>
          <a:bodyPr/>
          <a:lstStyle/>
          <a:p>
            <a:fld id="{82F89014-7F8D-47C1-8D79-17A715C9D2BB}" type="slidenum">
              <a:rPr lang="nl-NL" smtClean="0"/>
              <a:pPr/>
              <a:t>‹Nº›</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9" name="Text Placeholder 8"/>
          <p:cNvSpPr>
            <a:spLocks noGrp="1"/>
          </p:cNvSpPr>
          <p:nvPr>
            <p:ph type="body" sz="quarter" idx="17" hasCustomPrompt="1"/>
          </p:nvPr>
        </p:nvSpPr>
        <p:spPr>
          <a:xfrm>
            <a:off x="4770842" y="1064853"/>
            <a:ext cx="3796896" cy="3264797"/>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p:txBody>
      </p:sp>
      <p:sp>
        <p:nvSpPr>
          <p:cNvPr id="2" name="Slide Number Placeholder 1">
            <a:extLst>
              <a:ext uri="{FF2B5EF4-FFF2-40B4-BE49-F238E27FC236}">
                <a16:creationId xmlns:a16="http://schemas.microsoft.com/office/drawing/2014/main" id="{A0625F2F-AC4C-4C55-A66F-3404D0ACACA7}"/>
              </a:ext>
            </a:extLst>
          </p:cNvPr>
          <p:cNvSpPr>
            <a:spLocks noGrp="1"/>
          </p:cNvSpPr>
          <p:nvPr>
            <p:ph type="sldNum" sz="quarter" idx="20"/>
          </p:nvPr>
        </p:nvSpPr>
        <p:spPr/>
        <p:txBody>
          <a:bodyPr/>
          <a:lstStyle/>
          <a:p>
            <a:fld id="{82F89014-7F8D-47C1-8D79-17A715C9D2BB}" type="slidenum">
              <a:rPr lang="nl-NL" smtClean="0"/>
              <a:pPr/>
              <a:t>‹Nº›</a:t>
            </a:fld>
            <a:endParaRPr lang="nl-NL" dirty="0"/>
          </a:p>
        </p:txBody>
      </p:sp>
    </p:spTree>
    <p:extLst>
      <p:ext uri="{BB962C8B-B14F-4D97-AF65-F5344CB8AC3E}">
        <p14:creationId xmlns:p14="http://schemas.microsoft.com/office/powerpoint/2010/main" val="2069957296"/>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6" name="Straight Connector 15"/>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dirty="0"/>
          </a:p>
        </p:txBody>
      </p:sp>
      <p:sp>
        <p:nvSpPr>
          <p:cNvPr id="8" name="Title 1"/>
          <p:cNvSpPr>
            <a:spLocks noGrp="1"/>
          </p:cNvSpPr>
          <p:nvPr>
            <p:ph type="title" hasCustomPrompt="1"/>
          </p:nvPr>
        </p:nvSpPr>
        <p:spPr>
          <a:xfrm>
            <a:off x="576263"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323183506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p>
            <a:endParaRPr lang="de-DE"/>
          </a:p>
        </p:txBody>
      </p:sp>
      <p:sp>
        <p:nvSpPr>
          <p:cNvPr id="10" name="Footer Placeholder 4"/>
          <p:cNvSpPr>
            <a:spLocks noGrp="1"/>
          </p:cNvSpPr>
          <p:nvPr>
            <p:ph type="ftr" sz="quarter" idx="16"/>
          </p:nvPr>
        </p:nvSpPr>
        <p:spPr>
          <a:xfrm>
            <a:off x="1044000" y="4531201"/>
            <a:ext cx="3086100" cy="162244"/>
          </a:xfr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16" name="Title 1"/>
          <p:cNvSpPr>
            <a:spLocks noGrp="1"/>
          </p:cNvSpPr>
          <p:nvPr>
            <p:ph type="title" hasCustomPrompt="1"/>
          </p:nvPr>
        </p:nvSpPr>
        <p:spPr>
          <a:xfrm>
            <a:off x="4744238"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8" name="Text Placeholder 8"/>
          <p:cNvSpPr>
            <a:spLocks noGrp="1"/>
          </p:cNvSpPr>
          <p:nvPr>
            <p:ph type="body" sz="quarter" idx="25" hasCustomPrompt="1"/>
          </p:nvPr>
        </p:nvSpPr>
        <p:spPr>
          <a:xfrm>
            <a:off x="4744238"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Slide Number Placeholder 2">
            <a:extLst>
              <a:ext uri="{FF2B5EF4-FFF2-40B4-BE49-F238E27FC236}">
                <a16:creationId xmlns:a16="http://schemas.microsoft.com/office/drawing/2014/main" id="{8ACAC847-E1CF-4A88-81E3-3EDE8D90BEF9}"/>
              </a:ext>
            </a:extLst>
          </p:cNvPr>
          <p:cNvSpPr>
            <a:spLocks noGrp="1"/>
          </p:cNvSpPr>
          <p:nvPr>
            <p:ph type="sldNum" sz="quarter" idx="26"/>
          </p:nvPr>
        </p:nvSpPr>
        <p:spPr/>
        <p:txBody>
          <a:bodyPr/>
          <a:lstStyle/>
          <a:p>
            <a:fld id="{82F89014-7F8D-47C1-8D79-17A715C9D2BB}" type="slidenum">
              <a:rPr lang="nl-NL" smtClean="0"/>
              <a:pPr/>
              <a:t>‹Nº›</a:t>
            </a:fld>
            <a:endParaRPr lang="nl-NL" dirty="0"/>
          </a:p>
        </p:txBody>
      </p:sp>
    </p:spTree>
    <p:extLst>
      <p:ext uri="{BB962C8B-B14F-4D97-AF65-F5344CB8AC3E}">
        <p14:creationId xmlns:p14="http://schemas.microsoft.com/office/powerpoint/2010/main" val="1519277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Picture Placeholder 9"/>
          <p:cNvSpPr>
            <a:spLocks noGrp="1"/>
          </p:cNvSpPr>
          <p:nvPr>
            <p:ph type="pic" sz="quarter" idx="14"/>
          </p:nvPr>
        </p:nvSpPr>
        <p:spPr>
          <a:xfrm>
            <a:off x="3386666" y="1064853"/>
            <a:ext cx="5181071"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24" hasCustomPrompt="1"/>
          </p:nvPr>
        </p:nvSpPr>
        <p:spPr>
          <a:xfrm>
            <a:off x="576264" y="1064853"/>
            <a:ext cx="2641070"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Date Placeholder 2">
            <a:extLst>
              <a:ext uri="{FF2B5EF4-FFF2-40B4-BE49-F238E27FC236}">
                <a16:creationId xmlns:a16="http://schemas.microsoft.com/office/drawing/2014/main" id="{136B6A0F-FAB0-4F8C-9459-30EDA0835272}"/>
              </a:ext>
            </a:extLst>
          </p:cNvPr>
          <p:cNvSpPr>
            <a:spLocks noGrp="1"/>
          </p:cNvSpPr>
          <p:nvPr>
            <p:ph type="dt" sz="half" idx="25"/>
          </p:nvPr>
        </p:nvSpPr>
        <p:spPr/>
        <p:txBody>
          <a:bodyPr/>
          <a:lstStyle/>
          <a:p>
            <a:endParaRPr lang="de-DE" dirty="0"/>
          </a:p>
        </p:txBody>
      </p:sp>
      <p:sp>
        <p:nvSpPr>
          <p:cNvPr id="4" name="Footer Placeholder 3">
            <a:extLst>
              <a:ext uri="{FF2B5EF4-FFF2-40B4-BE49-F238E27FC236}">
                <a16:creationId xmlns:a16="http://schemas.microsoft.com/office/drawing/2014/main" id="{B59A77CE-E662-481F-BCC4-5E6BB30CACEC}"/>
              </a:ext>
            </a:extLst>
          </p:cNvPr>
          <p:cNvSpPr>
            <a:spLocks noGrp="1"/>
          </p:cNvSpPr>
          <p:nvPr>
            <p:ph type="ftr" sz="quarter" idx="26"/>
          </p:nvPr>
        </p:nvSpPr>
        <p:spPr/>
        <p:txBody>
          <a:bodyPr/>
          <a:lstStyle/>
          <a:p>
            <a:endParaRPr lang="de-DE"/>
          </a:p>
        </p:txBody>
      </p:sp>
      <p:sp>
        <p:nvSpPr>
          <p:cNvPr id="5" name="Slide Number Placeholder 4">
            <a:extLst>
              <a:ext uri="{FF2B5EF4-FFF2-40B4-BE49-F238E27FC236}">
                <a16:creationId xmlns:a16="http://schemas.microsoft.com/office/drawing/2014/main" id="{F5D6AD45-0EAC-4DBD-8C61-C0F4ACB53601}"/>
              </a:ext>
            </a:extLst>
          </p:cNvPr>
          <p:cNvSpPr>
            <a:spLocks noGrp="1"/>
          </p:cNvSpPr>
          <p:nvPr>
            <p:ph type="sldNum" sz="quarter" idx="27"/>
          </p:nvPr>
        </p:nvSpPr>
        <p:spPr/>
        <p:txBody>
          <a:bodyPr/>
          <a:lstStyle/>
          <a:p>
            <a:fld id="{82F89014-7F8D-47C1-8D79-17A715C9D2BB}" type="slidenum">
              <a:rPr lang="nl-NL" smtClean="0"/>
              <a:pPr/>
              <a:t>‹Nº›</a:t>
            </a:fld>
            <a:endParaRPr lang="nl-NL"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de-DE"/>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533" y="2325818"/>
            <a:ext cx="2929467" cy="2817682"/>
          </a:xfrm>
          <a:prstGeom prst="rect">
            <a:avLst/>
          </a:prstGeom>
        </p:spPr>
      </p:pic>
      <p:sp>
        <p:nvSpPr>
          <p:cNvPr id="6" name="Footer Placeholder 5"/>
          <p:cNvSpPr>
            <a:spLocks noGrp="1"/>
          </p:cNvSpPr>
          <p:nvPr>
            <p:ph type="ftr" sz="quarter" idx="11"/>
          </p:nvPr>
        </p:nvSpPr>
        <p:spPr/>
        <p:txBody>
          <a:bodyPr/>
          <a:lstStyle/>
          <a:p>
            <a:endParaRPr lang="de-DE"/>
          </a:p>
        </p:txBody>
      </p:sp>
      <p:sp>
        <p:nvSpPr>
          <p:cNvPr id="7" name="Title 1"/>
          <p:cNvSpPr>
            <a:spLocks noGrp="1"/>
          </p:cNvSpPr>
          <p:nvPr>
            <p:ph type="title" hasCustomPrompt="1"/>
          </p:nvPr>
        </p:nvSpPr>
        <p:spPr>
          <a:xfrm>
            <a:off x="576263" y="438428"/>
            <a:ext cx="6248399" cy="2830088"/>
          </a:xfrm>
          <a:prstGeom prst="rect">
            <a:avLst/>
          </a:prstGeom>
        </p:spPr>
        <p:txBody>
          <a:bodyPr lIns="0" tIns="0" rIns="0">
            <a:normAutofit/>
          </a:bodyPr>
          <a:lstStyle>
            <a:lvl1pPr marL="177800" indent="-177800">
              <a:lnSpc>
                <a:spcPct val="100000"/>
              </a:lnSpc>
              <a:defRPr sz="3600" baseline="0">
                <a:solidFill>
                  <a:srgbClr val="FF6C00"/>
                </a:solidFill>
              </a:defRPr>
            </a:lvl1pPr>
          </a:lstStyle>
          <a:p>
            <a:r>
              <a:rPr lang="en-US" dirty="0"/>
              <a:t>“Quote</a:t>
            </a:r>
            <a:r>
              <a:rPr lang="de-DE" dirty="0"/>
              <a:t>”</a:t>
            </a:r>
          </a:p>
        </p:txBody>
      </p:sp>
      <p:cxnSp>
        <p:nvCxnSpPr>
          <p:cNvPr id="8" name="Straight Connector 7"/>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816578"/>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en-US" noProof="0" dirty="0"/>
              <a:t>Drag picture to placeholder or click icon to add</a:t>
            </a:r>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chemeClr val="bg1"/>
                </a:solidFill>
              </a:defRPr>
            </a:lvl1pPr>
          </a:lstStyle>
          <a:p>
            <a:r>
              <a:rPr lang="en-US" dirty="0"/>
              <a:t>“Quote”</a:t>
            </a:r>
            <a:endParaRPr lang="de-DE" dirty="0"/>
          </a:p>
        </p:txBody>
      </p:sp>
      <p:sp>
        <p:nvSpPr>
          <p:cNvPr id="2" name="Date Placeholder 1">
            <a:extLst>
              <a:ext uri="{FF2B5EF4-FFF2-40B4-BE49-F238E27FC236}">
                <a16:creationId xmlns:a16="http://schemas.microsoft.com/office/drawing/2014/main" id="{1ABBFE6F-AC76-4679-9E64-F380BE313D6C}"/>
              </a:ext>
            </a:extLst>
          </p:cNvPr>
          <p:cNvSpPr>
            <a:spLocks noGrp="1"/>
          </p:cNvSpPr>
          <p:nvPr>
            <p:ph type="dt" sz="half" idx="14"/>
          </p:nvPr>
        </p:nvSpPr>
        <p:spPr/>
        <p:txBody>
          <a:bodyPr/>
          <a:lstStyle/>
          <a:p>
            <a:endParaRPr lang="de-DE" dirty="0"/>
          </a:p>
        </p:txBody>
      </p:sp>
      <p:sp>
        <p:nvSpPr>
          <p:cNvPr id="3" name="Footer Placeholder 2">
            <a:extLst>
              <a:ext uri="{FF2B5EF4-FFF2-40B4-BE49-F238E27FC236}">
                <a16:creationId xmlns:a16="http://schemas.microsoft.com/office/drawing/2014/main" id="{5DFBBB88-9E69-4056-89B7-53EC38D70961}"/>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id="{17C05264-44CE-4711-9D87-DAAF6AB89A00}"/>
              </a:ext>
            </a:extLst>
          </p:cNvPr>
          <p:cNvSpPr>
            <a:spLocks noGrp="1"/>
          </p:cNvSpPr>
          <p:nvPr>
            <p:ph type="sldNum" sz="quarter" idx="16"/>
          </p:nvPr>
        </p:nvSpPr>
        <p:spPr/>
        <p:txBody>
          <a:bodyPr/>
          <a:lstStyle/>
          <a:p>
            <a:fld id="{82F89014-7F8D-47C1-8D79-17A715C9D2BB}" type="slidenum">
              <a:rPr lang="nl-NL" smtClean="0"/>
              <a:pPr/>
              <a:t>‹Nº›</a:t>
            </a:fld>
            <a:endParaRPr lang="nl-NL" dirty="0"/>
          </a:p>
        </p:txBody>
      </p:sp>
    </p:spTree>
    <p:extLst>
      <p:ext uri="{BB962C8B-B14F-4D97-AF65-F5344CB8AC3E}">
        <p14:creationId xmlns:p14="http://schemas.microsoft.com/office/powerpoint/2010/main" val="219503286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nl-NL" dirty="0"/>
              <a:t>Drag </a:t>
            </a:r>
            <a:r>
              <a:rPr lang="en-US" noProof="0" dirty="0"/>
              <a:t>picture</a:t>
            </a:r>
            <a:r>
              <a:rPr lang="nl-NL" dirty="0"/>
              <a:t> to placeholder or click icon to 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rgbClr val="53565A"/>
                </a:solidFill>
              </a:defRPr>
            </a:lvl1pPr>
          </a:lstStyle>
          <a:p>
            <a:r>
              <a:rPr lang="en-US" dirty="0"/>
              <a:t>“Quote”</a:t>
            </a:r>
            <a:endParaRPr lang="de-DE" dirty="0"/>
          </a:p>
        </p:txBody>
      </p:sp>
      <p:sp>
        <p:nvSpPr>
          <p:cNvPr id="2" name="Date Placeholder 1">
            <a:extLst>
              <a:ext uri="{FF2B5EF4-FFF2-40B4-BE49-F238E27FC236}">
                <a16:creationId xmlns:a16="http://schemas.microsoft.com/office/drawing/2014/main" id="{08365055-2F6D-417F-BBA6-C10DAAE3715D}"/>
              </a:ext>
            </a:extLst>
          </p:cNvPr>
          <p:cNvSpPr>
            <a:spLocks noGrp="1"/>
          </p:cNvSpPr>
          <p:nvPr>
            <p:ph type="dt" sz="half" idx="14"/>
          </p:nvPr>
        </p:nvSpPr>
        <p:spPr/>
        <p:txBody>
          <a:bodyPr/>
          <a:lstStyle/>
          <a:p>
            <a:endParaRPr lang="de-DE" dirty="0"/>
          </a:p>
        </p:txBody>
      </p:sp>
      <p:sp>
        <p:nvSpPr>
          <p:cNvPr id="3" name="Footer Placeholder 2">
            <a:extLst>
              <a:ext uri="{FF2B5EF4-FFF2-40B4-BE49-F238E27FC236}">
                <a16:creationId xmlns:a16="http://schemas.microsoft.com/office/drawing/2014/main" id="{8875FA76-4DC3-400C-99FB-FD541C7E126E}"/>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id="{AD9EA606-AA5D-472D-BDF2-632060A3AEEE}"/>
              </a:ext>
            </a:extLst>
          </p:cNvPr>
          <p:cNvSpPr>
            <a:spLocks noGrp="1"/>
          </p:cNvSpPr>
          <p:nvPr>
            <p:ph type="sldNum" sz="quarter" idx="16"/>
          </p:nvPr>
        </p:nvSpPr>
        <p:spPr/>
        <p:txBody>
          <a:bodyPr/>
          <a:lstStyle/>
          <a:p>
            <a:fld id="{82F89014-7F8D-47C1-8D79-17A715C9D2BB}" type="slidenum">
              <a:rPr lang="nl-NL" smtClean="0"/>
              <a:pPr/>
              <a:t>‹Nº›</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770842" y="1064853"/>
            <a:ext cx="3796896"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9"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2" name="Slide Number Placeholder 1">
            <a:extLst>
              <a:ext uri="{FF2B5EF4-FFF2-40B4-BE49-F238E27FC236}">
                <a16:creationId xmlns:a16="http://schemas.microsoft.com/office/drawing/2014/main" id="{1681CDB7-F1FB-4B42-A147-08AEEE45517D}"/>
              </a:ext>
            </a:extLst>
          </p:cNvPr>
          <p:cNvSpPr>
            <a:spLocks noGrp="1"/>
          </p:cNvSpPr>
          <p:nvPr>
            <p:ph type="sldNum" sz="quarter" idx="17"/>
          </p:nvPr>
        </p:nvSpPr>
        <p:spPr/>
        <p:txBody>
          <a:bodyPr/>
          <a:lstStyle/>
          <a:p>
            <a:fld id="{82F89014-7F8D-47C1-8D79-17A715C9D2BB}" type="slidenum">
              <a:rPr lang="nl-NL" smtClean="0"/>
              <a:pPr/>
              <a:t>‹Nº›</a:t>
            </a:fld>
            <a:endParaRPr lang="nl-NL" dirty="0"/>
          </a:p>
        </p:txBody>
      </p:sp>
    </p:spTree>
    <p:extLst>
      <p:ext uri="{BB962C8B-B14F-4D97-AF65-F5344CB8AC3E}">
        <p14:creationId xmlns:p14="http://schemas.microsoft.com/office/powerpoint/2010/main" val="803182024"/>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7" orient="horz" pos="28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dark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de-DE" dirty="0"/>
              <a:t>Click on </a:t>
            </a:r>
            <a:r>
              <a:rPr lang="de-DE" dirty="0" err="1"/>
              <a:t>icon</a:t>
            </a:r>
            <a:r>
              <a:rPr lang="de-DE" dirty="0"/>
              <a:t> </a:t>
            </a:r>
            <a:r>
              <a:rPr lang="de-DE" dirty="0" err="1"/>
              <a:t>to</a:t>
            </a:r>
            <a:r>
              <a:rPr lang="de-DE" dirty="0"/>
              <a:t> </a:t>
            </a:r>
            <a:r>
              <a:rPr lang="de-DE" dirty="0" err="1"/>
              <a:t>select</a:t>
            </a:r>
            <a:r>
              <a:rPr lang="de-DE" dirty="0"/>
              <a:t> </a:t>
            </a:r>
            <a:r>
              <a:rPr lang="de-DE" dirty="0" err="1"/>
              <a:t>picture</a:t>
            </a:r>
            <a:endParaRPr lang="de-DE" dirty="0"/>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770842" y="1064853"/>
            <a:ext cx="3796897" cy="3262031"/>
          </a:xfrm>
          <a:prstGeom prst="rect">
            <a:avLst/>
          </a:prstGeom>
        </p:spPr>
        <p:txBody>
          <a:bodyPr/>
          <a:lstStyle>
            <a:lvl1pPr marL="0" indent="0">
              <a:lnSpc>
                <a:spcPct val="100000"/>
              </a:lnSpc>
              <a:buNone/>
              <a:defRPr/>
            </a:lvl1pPr>
          </a:lstStyle>
          <a:p>
            <a:r>
              <a:rPr lang="en-US" noProof="0" dirty="0"/>
              <a:t>Click icon to add chart</a:t>
            </a:r>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endParaRPr lang="de-DE"/>
          </a:p>
        </p:txBody>
      </p:sp>
      <p:sp>
        <p:nvSpPr>
          <p:cNvPr id="5" name="Footer Placeholder 4"/>
          <p:cNvSpPr>
            <a:spLocks noGrp="1"/>
          </p:cNvSpPr>
          <p:nvPr>
            <p:ph type="ftr" sz="quarter" idx="17"/>
          </p:nvPr>
        </p:nvSpPr>
        <p:spPr/>
        <p:txBody>
          <a:bodyPr/>
          <a:lstStyle/>
          <a:p>
            <a:endParaRPr lang="de-DE"/>
          </a:p>
        </p:txBody>
      </p:sp>
      <p:sp>
        <p:nvSpPr>
          <p:cNvPr id="9"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2" name="Slide Number Placeholder 1">
            <a:extLst>
              <a:ext uri="{FF2B5EF4-FFF2-40B4-BE49-F238E27FC236}">
                <a16:creationId xmlns:a16="http://schemas.microsoft.com/office/drawing/2014/main" id="{B9B6078E-5236-4C50-BFF2-6AA9D1393BCC}"/>
              </a:ext>
            </a:extLst>
          </p:cNvPr>
          <p:cNvSpPr>
            <a:spLocks noGrp="1"/>
          </p:cNvSpPr>
          <p:nvPr>
            <p:ph type="sldNum" sz="quarter" idx="18"/>
          </p:nvPr>
        </p:nvSpPr>
        <p:spPr/>
        <p:txBody>
          <a:bodyPr/>
          <a:lstStyle/>
          <a:p>
            <a:fld id="{82F89014-7F8D-47C1-8D79-17A715C9D2BB}" type="slidenum">
              <a:rPr lang="nl-NL" smtClean="0"/>
              <a:pPr/>
              <a:t>‹Nº›</a:t>
            </a:fld>
            <a:endParaRPr lang="nl-NL" dirty="0"/>
          </a:p>
        </p:txBody>
      </p:sp>
    </p:spTree>
    <p:extLst>
      <p:ext uri="{BB962C8B-B14F-4D97-AF65-F5344CB8AC3E}">
        <p14:creationId xmlns:p14="http://schemas.microsoft.com/office/powerpoint/2010/main" val="4186272090"/>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17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1064853"/>
            <a:ext cx="7990393"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6DE2800B-24FC-46DB-A18B-E86175602D2C}"/>
              </a:ext>
            </a:extLst>
          </p:cNvPr>
          <p:cNvSpPr>
            <a:spLocks noGrp="1"/>
          </p:cNvSpPr>
          <p:nvPr>
            <p:ph type="sldNum" sz="quarter" idx="18"/>
          </p:nvPr>
        </p:nvSpPr>
        <p:spPr/>
        <p:txBody>
          <a:bodyPr/>
          <a:lstStyle/>
          <a:p>
            <a:fld id="{82F89014-7F8D-47C1-8D79-17A715C9D2BB}" type="slidenum">
              <a:rPr lang="nl-NL" smtClean="0"/>
              <a:pPr/>
              <a:t>‹Nº›</a:t>
            </a:fld>
            <a:endParaRPr lang="nl-NL" dirty="0"/>
          </a:p>
        </p:txBody>
      </p:sp>
    </p:spTree>
    <p:extLst>
      <p:ext uri="{BB962C8B-B14F-4D97-AF65-F5344CB8AC3E}">
        <p14:creationId xmlns:p14="http://schemas.microsoft.com/office/powerpoint/2010/main" val="283137439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3" name="Chart Placeholder 5"/>
          <p:cNvSpPr>
            <a:spLocks noGrp="1"/>
          </p:cNvSpPr>
          <p:nvPr>
            <p:ph type="chart" sz="quarter" idx="19"/>
          </p:nvPr>
        </p:nvSpPr>
        <p:spPr>
          <a:xfrm>
            <a:off x="4770841"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14" name="Chart Placeholder 5"/>
          <p:cNvSpPr>
            <a:spLocks noGrp="1"/>
          </p:cNvSpPr>
          <p:nvPr>
            <p:ph type="chart" sz="quarter" idx="15"/>
          </p:nvPr>
        </p:nvSpPr>
        <p:spPr>
          <a:xfrm>
            <a:off x="576262"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2" name="Slide Number Placeholder 1">
            <a:extLst>
              <a:ext uri="{FF2B5EF4-FFF2-40B4-BE49-F238E27FC236}">
                <a16:creationId xmlns:a16="http://schemas.microsoft.com/office/drawing/2014/main" id="{020C0439-BFBB-47FF-94FA-EC6D2990CD80}"/>
              </a:ext>
            </a:extLst>
          </p:cNvPr>
          <p:cNvSpPr>
            <a:spLocks noGrp="1"/>
          </p:cNvSpPr>
          <p:nvPr>
            <p:ph type="sldNum" sz="quarter" idx="20"/>
          </p:nvPr>
        </p:nvSpPr>
        <p:spPr/>
        <p:txBody>
          <a:bodyPr/>
          <a:lstStyle/>
          <a:p>
            <a:fld id="{82F89014-7F8D-47C1-8D79-17A715C9D2BB}" type="slidenum">
              <a:rPr lang="nl-NL" smtClean="0"/>
              <a:pPr/>
              <a:t>‹Nº›</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Chart Placeholder 5"/>
          <p:cNvSpPr>
            <a:spLocks noGrp="1"/>
          </p:cNvSpPr>
          <p:nvPr>
            <p:ph type="chart" sz="quarter" idx="18"/>
          </p:nvPr>
        </p:nvSpPr>
        <p:spPr>
          <a:xfrm>
            <a:off x="3331899"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9" name="Chart Placeholder 5"/>
          <p:cNvSpPr>
            <a:spLocks noGrp="1"/>
          </p:cNvSpPr>
          <p:nvPr>
            <p:ph type="chart" sz="quarter" idx="19"/>
          </p:nvPr>
        </p:nvSpPr>
        <p:spPr>
          <a:xfrm>
            <a:off x="608753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2" name="Slide Number Placeholder 1">
            <a:extLst>
              <a:ext uri="{FF2B5EF4-FFF2-40B4-BE49-F238E27FC236}">
                <a16:creationId xmlns:a16="http://schemas.microsoft.com/office/drawing/2014/main" id="{351F6C02-833A-45E3-A60F-2BA4F947F69F}"/>
              </a:ext>
            </a:extLst>
          </p:cNvPr>
          <p:cNvSpPr>
            <a:spLocks noGrp="1"/>
          </p:cNvSpPr>
          <p:nvPr>
            <p:ph type="sldNum" sz="quarter" idx="20"/>
          </p:nvPr>
        </p:nvSpPr>
        <p:spPr/>
        <p:txBody>
          <a:bodyPr/>
          <a:lstStyle/>
          <a:p>
            <a:fld id="{82F89014-7F8D-47C1-8D79-17A715C9D2BB}" type="slidenum">
              <a:rPr lang="nl-NL" smtClean="0"/>
              <a:pPr/>
              <a:t>‹Nº›</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endParaRPr lang="de-DE"/>
          </a:p>
        </p:txBody>
      </p:sp>
      <p:sp>
        <p:nvSpPr>
          <p:cNvPr id="6" name="Footer Placeholder 5"/>
          <p:cNvSpPr>
            <a:spLocks noGrp="1"/>
          </p:cNvSpPr>
          <p:nvPr>
            <p:ph type="ftr" sz="quarter" idx="18"/>
          </p:nvPr>
        </p:nvSpPr>
        <p:spPr/>
        <p:txBody>
          <a:bodyPr/>
          <a:lstStyle/>
          <a:p>
            <a:endParaRPr lang="de-DE"/>
          </a:p>
        </p:txBody>
      </p:sp>
      <p:sp>
        <p:nvSpPr>
          <p:cNvPr id="10" name="Table Placeholder 6"/>
          <p:cNvSpPr>
            <a:spLocks noGrp="1"/>
          </p:cNvSpPr>
          <p:nvPr>
            <p:ph type="tbl" sz="quarter" idx="16"/>
          </p:nvPr>
        </p:nvSpPr>
        <p:spPr>
          <a:xfrm>
            <a:off x="576261" y="1064853"/>
            <a:ext cx="7990394" cy="3269526"/>
          </a:xfrm>
          <a:prstGeom prst="rect">
            <a:avLst/>
          </a:prstGeom>
        </p:spPr>
        <p:txBody>
          <a:bodyPr/>
          <a:lstStyle>
            <a:lvl1pPr marL="0" indent="0">
              <a:lnSpc>
                <a:spcPct val="100000"/>
              </a:lnSpc>
              <a:buNone/>
              <a:defRPr/>
            </a:lvl1pPr>
          </a:lstStyle>
          <a:p>
            <a:r>
              <a:rPr lang="en-US" noProof="0" dirty="0"/>
              <a:t>Click icon to add table</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485098A0-7760-416A-AC9B-C6883CB575CB}"/>
              </a:ext>
            </a:extLst>
          </p:cNvPr>
          <p:cNvSpPr>
            <a:spLocks noGrp="1"/>
          </p:cNvSpPr>
          <p:nvPr>
            <p:ph type="sldNum" sz="quarter" idx="19"/>
          </p:nvPr>
        </p:nvSpPr>
        <p:spPr/>
        <p:txBody>
          <a:bodyPr/>
          <a:lstStyle/>
          <a:p>
            <a:fld id="{82F89014-7F8D-47C1-8D79-17A715C9D2BB}" type="slidenum">
              <a:rPr lang="nl-NL" smtClean="0"/>
              <a:pPr/>
              <a:t>‹Nº›</a:t>
            </a:fld>
            <a:endParaRPr lang="nl-NL" dirty="0"/>
          </a:p>
        </p:txBody>
      </p:sp>
    </p:spTree>
    <p:extLst>
      <p:ext uri="{BB962C8B-B14F-4D97-AF65-F5344CB8AC3E}">
        <p14:creationId xmlns:p14="http://schemas.microsoft.com/office/powerpoint/2010/main" val="782012608"/>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484253" y="4144980"/>
            <a:ext cx="5112709" cy="448866"/>
          </a:xfrm>
          <a:prstGeom prst="rect">
            <a:avLst/>
          </a:prstGeom>
        </p:spPr>
        <p:txBody>
          <a:bodyPr>
            <a:noAutofit/>
          </a:bodyPr>
          <a:lstStyle>
            <a:lvl1pPr marL="0" indent="0">
              <a:lnSpc>
                <a:spcPct val="1000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Department</a:t>
            </a:r>
            <a:br>
              <a:rPr lang="en-US" dirty="0"/>
            </a:br>
            <a:r>
              <a:rPr lang="en-US" dirty="0"/>
              <a:t>Date</a:t>
            </a:r>
            <a:endParaRPr lang="de-DE" dirty="0"/>
          </a:p>
        </p:txBody>
      </p:sp>
      <p:sp>
        <p:nvSpPr>
          <p:cNvPr id="7" name="TextBox 6"/>
          <p:cNvSpPr txBox="1"/>
          <p:nvPr userDrawn="1"/>
        </p:nvSpPr>
        <p:spPr>
          <a:xfrm>
            <a:off x="469263" y="2014789"/>
            <a:ext cx="3905250" cy="861774"/>
          </a:xfrm>
          <a:prstGeom prst="rect">
            <a:avLst/>
          </a:prstGeom>
          <a:noFill/>
        </p:spPr>
        <p:txBody>
          <a:bodyPr wrap="square" rtlCol="0">
            <a:spAutoFit/>
          </a:bodyPr>
          <a:lstStyle/>
          <a:p>
            <a:r>
              <a:rPr lang="en-US" sz="5000" kern="1200" noProof="0" dirty="0">
                <a:solidFill>
                  <a:schemeClr val="tx1"/>
                </a:solidFill>
                <a:latin typeface="+mj-lt"/>
                <a:ea typeface="+mj-ea"/>
                <a:cs typeface="+mj-cs"/>
              </a:rPr>
              <a:t>Thank you</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0"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394609758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orient="horz" pos="373" userDrawn="1">
          <p15:clr>
            <a:srgbClr val="FBAE40"/>
          </p15:clr>
        </p15:guide>
        <p15:guide id="6" pos="5397" userDrawn="1">
          <p15:clr>
            <a:srgbClr val="FBAE40"/>
          </p15:clr>
        </p15:guide>
        <p15:guide id="7" orient="horz" pos="28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r">
              <a:lnSpc>
                <a:spcPct val="100000"/>
              </a:lnSpc>
              <a:buNone/>
              <a:defRPr sz="1600" baseline="0"/>
            </a:lvl1pPr>
          </a:lstStyle>
          <a:p>
            <a:r>
              <a:rPr lang="de-DE"/>
              <a:t>Click on icon to select picture</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7" name="TextBox 1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20"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hasCustomPrompt="1"/>
          </p:nvPr>
        </p:nvSpPr>
        <p:spPr>
          <a:xfrm>
            <a:off x="475841" y="503628"/>
            <a:ext cx="788400"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00">
                <a:solidFill>
                  <a:schemeClr val="bg1"/>
                </a:solidFill>
              </a:defRPr>
            </a:lvl1pPr>
          </a:lstStyle>
          <a:p>
            <a:pPr lvl="0"/>
            <a:r>
              <a:rPr lang="en-US"/>
              <a:t>Edit Master text styles v</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899294975"/>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8"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2"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9"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9"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241771627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 y="-431800"/>
            <a:ext cx="9138993" cy="1229461"/>
          </a:xfrm>
          <a:prstGeom prst="rect">
            <a:avLst/>
          </a:prstGeom>
        </p:spPr>
      </p:pic>
      <p:sp>
        <p:nvSpPr>
          <p:cNvPr id="7" name="Text Placeholder 6"/>
          <p:cNvSpPr>
            <a:spLocks noGrp="1"/>
          </p:cNvSpPr>
          <p:nvPr>
            <p:ph type="body" sz="quarter" idx="15" hasCustomPrompt="1"/>
          </p:nvPr>
        </p:nvSpPr>
        <p:spPr>
          <a:xfrm>
            <a:off x="1084593" y="1215416"/>
            <a:ext cx="6974815" cy="1413483"/>
          </a:xfrm>
          <a:prstGeom prst="rect">
            <a:avLst/>
          </a:prstGeom>
        </p:spPr>
        <p:txBody>
          <a:bodyPr anchor="b">
            <a:noAutofit/>
          </a:bodyPr>
          <a:lstStyle>
            <a:lvl1pPr marL="0" indent="0" algn="ctr">
              <a:lnSpc>
                <a:spcPct val="100000"/>
              </a:lnSpc>
              <a:buNone/>
              <a:defRPr sz="4000">
                <a:solidFill>
                  <a:schemeClr val="tx1"/>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Click to edit title</a:t>
            </a:r>
            <a:br>
              <a:rPr lang="en-US" dirty="0"/>
            </a:br>
            <a:r>
              <a:rPr lang="en-US" dirty="0"/>
              <a:t>max over 2 lines</a:t>
            </a:r>
            <a:endParaRPr lang="de-DE" dirty="0"/>
          </a:p>
        </p:txBody>
      </p:sp>
      <p:sp>
        <p:nvSpPr>
          <p:cNvPr id="9" name="Title 1"/>
          <p:cNvSpPr>
            <a:spLocks noGrp="1"/>
          </p:cNvSpPr>
          <p:nvPr>
            <p:ph type="title" hasCustomPrompt="1"/>
          </p:nvPr>
        </p:nvSpPr>
        <p:spPr>
          <a:xfrm>
            <a:off x="1084593" y="2641599"/>
            <a:ext cx="6974815" cy="660401"/>
          </a:xfrm>
        </p:spPr>
        <p:txBody>
          <a:bodyPr anchor="t">
            <a:noAutofit/>
          </a:bodyPr>
          <a:lstStyle>
            <a:lvl1pPr algn="ctr">
              <a:lnSpc>
                <a:spcPct val="100000"/>
              </a:lnSpc>
              <a:defRPr sz="2000">
                <a:solidFill>
                  <a:schemeClr val="tx2"/>
                </a:solidFill>
              </a:defRPr>
            </a:lvl1pPr>
          </a:lstStyle>
          <a:p>
            <a:r>
              <a:rPr lang="en-US" dirty="0"/>
              <a:t>Subtitle</a:t>
            </a:r>
            <a:endParaRPr lang="de-DE" dirty="0"/>
          </a:p>
        </p:txBody>
      </p:sp>
      <p:sp>
        <p:nvSpPr>
          <p:cNvPr id="6" name="Date Placeholder 5">
            <a:extLst>
              <a:ext uri="{FF2B5EF4-FFF2-40B4-BE49-F238E27FC236}">
                <a16:creationId xmlns:a16="http://schemas.microsoft.com/office/drawing/2014/main" id="{D6C0D160-5CCF-4C6C-9BAA-0B0555E6C4AD}"/>
              </a:ext>
            </a:extLst>
          </p:cNvPr>
          <p:cNvSpPr>
            <a:spLocks noGrp="1"/>
          </p:cNvSpPr>
          <p:nvPr>
            <p:ph type="dt" sz="half" idx="16"/>
          </p:nvPr>
        </p:nvSpPr>
        <p:spPr/>
        <p:txBody>
          <a:bodyPr/>
          <a:lstStyle/>
          <a:p>
            <a:endParaRPr lang="de-DE" dirty="0"/>
          </a:p>
        </p:txBody>
      </p:sp>
      <p:sp>
        <p:nvSpPr>
          <p:cNvPr id="8" name="Footer Placeholder 7">
            <a:extLst>
              <a:ext uri="{FF2B5EF4-FFF2-40B4-BE49-F238E27FC236}">
                <a16:creationId xmlns:a16="http://schemas.microsoft.com/office/drawing/2014/main" id="{3CB0E911-F2B6-478B-8A97-EB18BF897FAD}"/>
              </a:ext>
            </a:extLst>
          </p:cNvPr>
          <p:cNvSpPr>
            <a:spLocks noGrp="1"/>
          </p:cNvSpPr>
          <p:nvPr>
            <p:ph type="ftr" sz="quarter" idx="17"/>
          </p:nvPr>
        </p:nvSpPr>
        <p:spPr/>
        <p:txBody>
          <a:bodyPr/>
          <a:lstStyle/>
          <a:p>
            <a:endParaRPr lang="de-DE"/>
          </a:p>
        </p:txBody>
      </p:sp>
      <p:sp>
        <p:nvSpPr>
          <p:cNvPr id="10" name="Slide Number Placeholder 9">
            <a:extLst>
              <a:ext uri="{FF2B5EF4-FFF2-40B4-BE49-F238E27FC236}">
                <a16:creationId xmlns:a16="http://schemas.microsoft.com/office/drawing/2014/main" id="{147DC600-2DDF-4F7B-98E7-0440C166B8D4}"/>
              </a:ext>
            </a:extLst>
          </p:cNvPr>
          <p:cNvSpPr>
            <a:spLocks noGrp="1"/>
          </p:cNvSpPr>
          <p:nvPr>
            <p:ph type="sldNum" sz="quarter" idx="18"/>
          </p:nvPr>
        </p:nvSpPr>
        <p:spPr/>
        <p:txBody>
          <a:bodyPr/>
          <a:lstStyle/>
          <a:p>
            <a:fld id="{82F89014-7F8D-47C1-8D79-17A715C9D2BB}" type="slidenum">
              <a:rPr lang="nl-NL" smtClean="0"/>
              <a:pPr/>
              <a:t>‹Nº›</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Agenda</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endParaRPr lang="de-DE" dirty="0"/>
          </a:p>
        </p:txBody>
      </p:sp>
      <p:sp>
        <p:nvSpPr>
          <p:cNvPr id="6" name="Footer Placeholder 5"/>
          <p:cNvSpPr>
            <a:spLocks noGrp="1"/>
          </p:cNvSpPr>
          <p:nvPr>
            <p:ph type="ftr" sz="quarter" idx="15"/>
          </p:nvPr>
        </p:nvSpPr>
        <p:spPr/>
        <p:txBody>
          <a:bodyPr/>
          <a:lstStyle/>
          <a:p>
            <a:endParaRPr lang="de-DE" dirty="0"/>
          </a:p>
        </p:txBody>
      </p:sp>
      <p:sp>
        <p:nvSpPr>
          <p:cNvPr id="18" name="Text Placeholder 1"/>
          <p:cNvSpPr>
            <a:spLocks noGrp="1"/>
          </p:cNvSpPr>
          <p:nvPr>
            <p:ph type="body" sz="quarter" idx="13"/>
          </p:nvPr>
        </p:nvSpPr>
        <p:spPr>
          <a:xfrm>
            <a:off x="576262" y="1064853"/>
            <a:ext cx="7991475" cy="3264797"/>
          </a:xfrm>
          <a:prstGeom prst="rect">
            <a:avLst/>
          </a:prstGeom>
        </p:spPr>
        <p:txBody>
          <a:bodyPr vert="horz" lIns="91440" tIns="0" rIns="91440" bIns="45720" rtlCol="0">
            <a:normAutofit/>
          </a:bodyPr>
          <a:lstStyle>
            <a:lvl1pPr>
              <a:defRPr lang="en-GB" dirty="0"/>
            </a:lvl1pPr>
          </a:lstStyle>
          <a:p>
            <a:pPr marL="285750" lvl="0" indent="-285750">
              <a:lnSpc>
                <a:spcPct val="100000"/>
              </a:lnSpc>
            </a:pPr>
            <a:endParaRPr lang="en-GB" dirty="0"/>
          </a:p>
        </p:txBody>
      </p:sp>
      <p:sp>
        <p:nvSpPr>
          <p:cNvPr id="3" name="Slide Number Placeholder 2">
            <a:extLst>
              <a:ext uri="{FF2B5EF4-FFF2-40B4-BE49-F238E27FC236}">
                <a16:creationId xmlns:a16="http://schemas.microsoft.com/office/drawing/2014/main" id="{4F65E84C-FE9B-4764-A960-BB43EADB127A}"/>
              </a:ext>
            </a:extLst>
          </p:cNvPr>
          <p:cNvSpPr>
            <a:spLocks noGrp="1"/>
          </p:cNvSpPr>
          <p:nvPr>
            <p:ph type="sldNum" sz="quarter" idx="16"/>
          </p:nvPr>
        </p:nvSpPr>
        <p:spPr/>
        <p:txBody>
          <a:bodyPr/>
          <a:lstStyle/>
          <a:p>
            <a:fld id="{82F89014-7F8D-47C1-8D79-17A715C9D2BB}" type="slidenum">
              <a:rPr lang="nl-NL" smtClean="0"/>
              <a:pPr/>
              <a:t>‹Nº›</a:t>
            </a:fld>
            <a:endParaRPr lang="nl-NL" dirty="0"/>
          </a:p>
        </p:txBody>
      </p:sp>
    </p:spTree>
    <p:extLst>
      <p:ext uri="{BB962C8B-B14F-4D97-AF65-F5344CB8AC3E}">
        <p14:creationId xmlns:p14="http://schemas.microsoft.com/office/powerpoint/2010/main" val="1262608357"/>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79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78B0AF57-6489-4E23-A94F-ACEA854E5506}"/>
              </a:ext>
            </a:extLst>
          </p:cNvPr>
          <p:cNvSpPr>
            <a:spLocks noGrp="1"/>
          </p:cNvSpPr>
          <p:nvPr>
            <p:ph type="sldNum" sz="quarter" idx="17"/>
          </p:nvPr>
        </p:nvSpPr>
        <p:spPr/>
        <p:txBody>
          <a:bodyPr/>
          <a:lstStyle/>
          <a:p>
            <a:fld id="{82F89014-7F8D-47C1-8D79-17A715C9D2BB}" type="slidenum">
              <a:rPr lang="nl-NL" smtClean="0"/>
              <a:pPr/>
              <a:t>‹Nº›</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13" hasCustomPrompt="1"/>
          </p:nvPr>
        </p:nvSpPr>
        <p:spPr>
          <a:xfrm>
            <a:off x="576263" y="1064854"/>
            <a:ext cx="7991475" cy="3264797"/>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8917008D-C24F-4940-A46C-F5E444F93004}"/>
              </a:ext>
            </a:extLst>
          </p:cNvPr>
          <p:cNvSpPr>
            <a:spLocks noGrp="1"/>
          </p:cNvSpPr>
          <p:nvPr>
            <p:ph type="sldNum" sz="quarter" idx="16"/>
          </p:nvPr>
        </p:nvSpPr>
        <p:spPr/>
        <p:txBody>
          <a:bodyPr/>
          <a:lstStyle/>
          <a:p>
            <a:fld id="{82F89014-7F8D-47C1-8D79-17A715C9D2BB}" type="slidenum">
              <a:rPr lang="nl-NL" smtClean="0"/>
              <a:pPr/>
              <a:t>‹Nº›</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dirty="0"/>
          </a:p>
        </p:txBody>
      </p:sp>
      <p:sp>
        <p:nvSpPr>
          <p:cNvPr id="5"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a:p>
        </p:txBody>
      </p:sp>
      <p:cxnSp>
        <p:nvCxnSpPr>
          <p:cNvPr id="7" name="Straight Connector 6"/>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576000" y="4531201"/>
            <a:ext cx="401839" cy="444500"/>
          </a:xfrm>
          <a:prstGeom prst="rect">
            <a:avLst/>
          </a:prstGeom>
        </p:spPr>
      </p:pic>
      <p:sp>
        <p:nvSpPr>
          <p:cNvPr id="9" name="Title Placeholder 1"/>
          <p:cNvSpPr>
            <a:spLocks noGrp="1"/>
          </p:cNvSpPr>
          <p:nvPr>
            <p:ph type="title"/>
          </p:nvPr>
        </p:nvSpPr>
        <p:spPr>
          <a:xfrm>
            <a:off x="576000" y="440861"/>
            <a:ext cx="7991738" cy="462759"/>
          </a:xfrm>
          <a:prstGeom prst="rect">
            <a:avLst/>
          </a:prstGeom>
        </p:spPr>
        <p:txBody>
          <a:bodyPr vert="horz" lIns="91440" tIns="0" rIns="91440" bIns="0" rtlCol="0" anchor="ctr" anchorCtr="0">
            <a:noAutofit/>
          </a:bodyPr>
          <a:lstStyle/>
          <a:p>
            <a:r>
              <a:rPr lang="en-US" dirty="0"/>
              <a:t>Click to edit Master title style</a:t>
            </a:r>
            <a:endParaRPr lang="de-DE" dirty="0"/>
          </a:p>
        </p:txBody>
      </p:sp>
      <p:sp>
        <p:nvSpPr>
          <p:cNvPr id="11" name="Text Placeholder 2"/>
          <p:cNvSpPr>
            <a:spLocks noGrp="1"/>
          </p:cNvSpPr>
          <p:nvPr>
            <p:ph type="body" idx="1"/>
          </p:nvPr>
        </p:nvSpPr>
        <p:spPr>
          <a:xfrm>
            <a:off x="576000" y="1076659"/>
            <a:ext cx="7991738" cy="3425729"/>
          </a:xfrm>
          <a:prstGeom prst="rect">
            <a:avLst/>
          </a:prstGeom>
        </p:spPr>
        <p:txBody>
          <a:bodyPr vert="horz" lIns="9144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6510338" y="4722258"/>
            <a:ext cx="2057400" cy="162000"/>
          </a:xfrm>
          <a:prstGeom prst="rect">
            <a:avLst/>
          </a:prstGeom>
        </p:spPr>
        <p:txBody>
          <a:bodyPr vert="horz" lIns="0" tIns="0" rIns="0" bIns="0" rtlCol="0" anchor="t" anchorCtr="0"/>
          <a:lstStyle>
            <a:lvl1pPr algn="r">
              <a:defRPr sz="800">
                <a:solidFill>
                  <a:schemeClr val="tx1">
                    <a:tint val="75000"/>
                  </a:schemeClr>
                </a:solidFill>
              </a:defRPr>
            </a:lvl1pPr>
          </a:lstStyle>
          <a:p>
            <a:fld id="{82F89014-7F8D-47C1-8D79-17A715C9D2BB}" type="slidenum">
              <a:rPr lang="nl-NL" smtClean="0"/>
              <a:pPr/>
              <a:t>‹Nº›</a:t>
            </a:fld>
            <a:endParaRPr lang="nl-NL" dirty="0"/>
          </a:p>
        </p:txBody>
      </p:sp>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60" r:id="rId3"/>
    <p:sldLayoutId id="2147483701" r:id="rId4"/>
    <p:sldLayoutId id="2147483661" r:id="rId5"/>
    <p:sldLayoutId id="2147483734" r:id="rId6"/>
    <p:sldLayoutId id="2147483650" r:id="rId7"/>
    <p:sldLayoutId id="2147483735" r:id="rId8"/>
    <p:sldLayoutId id="2147483708" r:id="rId9"/>
    <p:sldLayoutId id="2147483662" r:id="rId10"/>
    <p:sldLayoutId id="2147483703" r:id="rId11"/>
    <p:sldLayoutId id="2147483696" r:id="rId12"/>
    <p:sldLayoutId id="2147483663" r:id="rId13"/>
    <p:sldLayoutId id="2147483698" r:id="rId14"/>
    <p:sldLayoutId id="2147483699" r:id="rId15"/>
    <p:sldLayoutId id="2147483665" r:id="rId16"/>
    <p:sldLayoutId id="2147483664" r:id="rId17"/>
    <p:sldLayoutId id="2147483709" r:id="rId18"/>
    <p:sldLayoutId id="2147483666" r:id="rId19"/>
    <p:sldLayoutId id="2147483667" r:id="rId20"/>
    <p:sldLayoutId id="2147483668" r:id="rId21"/>
    <p:sldLayoutId id="2147483704" r:id="rId22"/>
    <p:sldLayoutId id="2147483705" r:id="rId23"/>
    <p:sldLayoutId id="2147483669" r:id="rId24"/>
    <p:sldLayoutId id="2147483670" r:id="rId25"/>
  </p:sldLayoutIdLst>
  <p:hf hdr="0" ftr="0" dt="0"/>
  <p:txStyles>
    <p:title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72363" y="2225211"/>
            <a:ext cx="5619446" cy="1240232"/>
          </a:xfrm>
        </p:spPr>
        <p:txBody>
          <a:bodyPr>
            <a:normAutofit fontScale="90000"/>
          </a:bodyPr>
          <a:lstStyle/>
          <a:p>
            <a:r>
              <a:rPr lang="en-US" sz="2700" b="1" dirty="0"/>
              <a:t>Publishing options:</a:t>
            </a:r>
            <a:br>
              <a:rPr lang="en-US" sz="2700" b="1" dirty="0"/>
            </a:br>
            <a:r>
              <a:rPr lang="en-US" sz="2700" b="1" dirty="0"/>
              <a:t>Spanish institution associated authors</a:t>
            </a:r>
            <a:br>
              <a:rPr lang="en-US" sz="4000" b="1" dirty="0"/>
            </a:br>
            <a:endParaRPr lang="en-US" dirty="0"/>
          </a:p>
        </p:txBody>
      </p:sp>
      <p:sp>
        <p:nvSpPr>
          <p:cNvPr id="13" name="Text Placeholder 1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1541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10</a:t>
            </a:fld>
            <a:endParaRPr lang="nl-NL" dirty="0"/>
          </a:p>
        </p:txBody>
      </p:sp>
      <p:pic>
        <p:nvPicPr>
          <p:cNvPr id="2" name="Picture 1">
            <a:extLst>
              <a:ext uri="{FF2B5EF4-FFF2-40B4-BE49-F238E27FC236}">
                <a16:creationId xmlns:a16="http://schemas.microsoft.com/office/drawing/2014/main" id="{A5E15992-7902-4715-8E14-1E4C1F4F86D1}"/>
              </a:ext>
            </a:extLst>
          </p:cNvPr>
          <p:cNvPicPr>
            <a:picLocks noChangeAspect="1"/>
          </p:cNvPicPr>
          <p:nvPr/>
        </p:nvPicPr>
        <p:blipFill>
          <a:blip r:embed="rId2"/>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F4F3E114-86A6-433B-83AB-0A09D508FD51}"/>
              </a:ext>
            </a:extLst>
          </p:cNvPr>
          <p:cNvSpPr txBox="1"/>
          <p:nvPr/>
        </p:nvSpPr>
        <p:spPr>
          <a:xfrm>
            <a:off x="249688" y="2154115"/>
            <a:ext cx="2072079" cy="261610"/>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 selects the rights</a:t>
            </a:r>
          </a:p>
        </p:txBody>
      </p:sp>
    </p:spTree>
    <p:extLst>
      <p:ext uri="{BB962C8B-B14F-4D97-AF65-F5344CB8AC3E}">
        <p14:creationId xmlns:p14="http://schemas.microsoft.com/office/powerpoint/2010/main" val="16456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11</a:t>
            </a:fld>
            <a:endParaRPr lang="nl-NL" dirty="0"/>
          </a:p>
        </p:txBody>
      </p:sp>
      <p:pic>
        <p:nvPicPr>
          <p:cNvPr id="2" name="Picture 1">
            <a:extLst>
              <a:ext uri="{FF2B5EF4-FFF2-40B4-BE49-F238E27FC236}">
                <a16:creationId xmlns:a16="http://schemas.microsoft.com/office/drawing/2014/main" id="{27419248-B87E-4C7B-9C51-0449E72B354E}"/>
              </a:ext>
            </a:extLst>
          </p:cNvPr>
          <p:cNvPicPr>
            <a:picLocks noChangeAspect="1"/>
          </p:cNvPicPr>
          <p:nvPr/>
        </p:nvPicPr>
        <p:blipFill>
          <a:blip r:embed="rId2"/>
          <a:stretch>
            <a:fillRect/>
          </a:stretch>
        </p:blipFill>
        <p:spPr>
          <a:xfrm>
            <a:off x="6245" y="0"/>
            <a:ext cx="9144000" cy="5143500"/>
          </a:xfrm>
          <a:prstGeom prst="rect">
            <a:avLst/>
          </a:prstGeom>
        </p:spPr>
      </p:pic>
      <p:sp>
        <p:nvSpPr>
          <p:cNvPr id="7" name="TextBox 6">
            <a:extLst>
              <a:ext uri="{FF2B5EF4-FFF2-40B4-BE49-F238E27FC236}">
                <a16:creationId xmlns:a16="http://schemas.microsoft.com/office/drawing/2014/main" id="{D1D9723D-BBA0-442D-8300-9EEE2B7ADF15}"/>
              </a:ext>
            </a:extLst>
          </p:cNvPr>
          <p:cNvSpPr txBox="1"/>
          <p:nvPr/>
        </p:nvSpPr>
        <p:spPr>
          <a:xfrm>
            <a:off x="169172" y="1971586"/>
            <a:ext cx="2072079" cy="600164"/>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System presents author with the Journal License Publishing Agreement</a:t>
            </a:r>
          </a:p>
        </p:txBody>
      </p:sp>
    </p:spTree>
    <p:extLst>
      <p:ext uri="{BB962C8B-B14F-4D97-AF65-F5344CB8AC3E}">
        <p14:creationId xmlns:p14="http://schemas.microsoft.com/office/powerpoint/2010/main" val="251125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12</a:t>
            </a:fld>
            <a:endParaRPr lang="nl-NL" dirty="0"/>
          </a:p>
        </p:txBody>
      </p:sp>
      <p:pic>
        <p:nvPicPr>
          <p:cNvPr id="3" name="Picture 2">
            <a:extLst>
              <a:ext uri="{FF2B5EF4-FFF2-40B4-BE49-F238E27FC236}">
                <a16:creationId xmlns:a16="http://schemas.microsoft.com/office/drawing/2014/main" id="{ED556C58-C67B-4E0B-AE5F-FCB3E96C552E}"/>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E78DB759-09CD-49C4-BAC7-8D8966630A1E}"/>
              </a:ext>
            </a:extLst>
          </p:cNvPr>
          <p:cNvSpPr txBox="1"/>
          <p:nvPr/>
        </p:nvSpPr>
        <p:spPr>
          <a:xfrm>
            <a:off x="260657" y="1632396"/>
            <a:ext cx="1579112" cy="769441"/>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Authors agrees to the Journal License Publishing Agreement</a:t>
            </a:r>
          </a:p>
        </p:txBody>
      </p:sp>
    </p:spTree>
    <p:extLst>
      <p:ext uri="{BB962C8B-B14F-4D97-AF65-F5344CB8AC3E}">
        <p14:creationId xmlns:p14="http://schemas.microsoft.com/office/powerpoint/2010/main" val="144112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13</a:t>
            </a:fld>
            <a:endParaRPr lang="nl-NL" dirty="0"/>
          </a:p>
        </p:txBody>
      </p:sp>
      <p:pic>
        <p:nvPicPr>
          <p:cNvPr id="3" name="Picture 2">
            <a:extLst>
              <a:ext uri="{FF2B5EF4-FFF2-40B4-BE49-F238E27FC236}">
                <a16:creationId xmlns:a16="http://schemas.microsoft.com/office/drawing/2014/main" id="{85B4AE17-FC22-4851-8653-3F9BE4CDF395}"/>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1781C64B-A4D6-41C2-BDDB-893B490D64DC}"/>
              </a:ext>
            </a:extLst>
          </p:cNvPr>
          <p:cNvSpPr txBox="1"/>
          <p:nvPr/>
        </p:nvSpPr>
        <p:spPr>
          <a:xfrm>
            <a:off x="76237" y="1256005"/>
            <a:ext cx="2187682" cy="3308598"/>
          </a:xfrm>
          <a:prstGeom prst="rect">
            <a:avLst/>
          </a:prstGeom>
          <a:noFill/>
        </p:spPr>
        <p:txBody>
          <a:bodyPr wrap="square" rtlCol="0">
            <a:spAutoFit/>
          </a:bodyPr>
          <a:lstStyle/>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This is the summary page explaining the choices the author made in the publishing journey</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Corresponding author and coauthors receive a copy of summary via email</a:t>
            </a:r>
          </a:p>
          <a:p>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Articles becomes OA on Science Direct within 24 hours</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Librarian at the institute will receive a notification for validation within 48 hours who then has 3 weeks to complete the validation</a:t>
            </a:r>
          </a:p>
        </p:txBody>
      </p:sp>
    </p:spTree>
    <p:extLst>
      <p:ext uri="{BB962C8B-B14F-4D97-AF65-F5344CB8AC3E}">
        <p14:creationId xmlns:p14="http://schemas.microsoft.com/office/powerpoint/2010/main" val="19152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dirty="0"/>
          </a:p>
        </p:txBody>
      </p:sp>
      <p:sp>
        <p:nvSpPr>
          <p:cNvPr id="2" name="TextBox 1"/>
          <p:cNvSpPr txBox="1"/>
          <p:nvPr/>
        </p:nvSpPr>
        <p:spPr>
          <a:xfrm>
            <a:off x="3355450" y="252851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02580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p:txBody>
          <a:bodyPr/>
          <a:lstStyle/>
          <a:p>
            <a:fld id="{82F89014-7F8D-47C1-8D79-17A715C9D2BB}" type="slidenum">
              <a:rPr lang="nl-NL" smtClean="0"/>
              <a:pPr/>
              <a:t>2</a:t>
            </a:fld>
            <a:endParaRPr lang="nl-NL" dirty="0"/>
          </a:p>
        </p:txBody>
      </p:sp>
      <p:sp>
        <p:nvSpPr>
          <p:cNvPr id="5" name="Title 11">
            <a:extLst>
              <a:ext uri="{FF2B5EF4-FFF2-40B4-BE49-F238E27FC236}">
                <a16:creationId xmlns:a16="http://schemas.microsoft.com/office/drawing/2014/main" id="{1FA290D1-CC0A-4D56-A2B2-719C42A38136}"/>
              </a:ext>
            </a:extLst>
          </p:cNvPr>
          <p:cNvSpPr txBox="1">
            <a:spLocks/>
          </p:cNvSpPr>
          <p:nvPr/>
        </p:nvSpPr>
        <p:spPr>
          <a:xfrm>
            <a:off x="2650992" y="-184416"/>
            <a:ext cx="3233375" cy="637776"/>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pPr algn="ctr"/>
            <a:br>
              <a:rPr lang="en-US" sz="2400" b="1" dirty="0"/>
            </a:br>
            <a:endParaRPr lang="en-US" sz="2400" dirty="0"/>
          </a:p>
        </p:txBody>
      </p:sp>
      <p:sp>
        <p:nvSpPr>
          <p:cNvPr id="4" name="Rectangle 3">
            <a:extLst>
              <a:ext uri="{FF2B5EF4-FFF2-40B4-BE49-F238E27FC236}">
                <a16:creationId xmlns:a16="http://schemas.microsoft.com/office/drawing/2014/main" id="{1BF2C718-598C-4DFC-8039-FAF871E2E178}"/>
              </a:ext>
            </a:extLst>
          </p:cNvPr>
          <p:cNvSpPr/>
          <p:nvPr/>
        </p:nvSpPr>
        <p:spPr>
          <a:xfrm>
            <a:off x="412808" y="408464"/>
            <a:ext cx="7876452" cy="2308324"/>
          </a:xfrm>
          <a:prstGeom prst="rect">
            <a:avLst/>
          </a:prstGeom>
        </p:spPr>
        <p:txBody>
          <a:bodyPr wrap="square">
            <a:spAutoFit/>
          </a:bodyPr>
          <a:lstStyle/>
          <a:p>
            <a:pPr marL="342900" indent="-342900">
              <a:buAutoNum type="arabicPeriod"/>
            </a:pPr>
            <a:r>
              <a:rPr lang="en-GB" b="1" dirty="0"/>
              <a:t>How do we determine eligibility of the article for the Spanish agreement?</a:t>
            </a:r>
          </a:p>
          <a:p>
            <a:endParaRPr lang="en-GB" dirty="0"/>
          </a:p>
          <a:p>
            <a:pPr marL="285750" indent="-285750">
              <a:buFont typeface="Arial" panose="020B0604020202020204" pitchFamily="34" charset="0"/>
              <a:buChar char="•"/>
            </a:pPr>
            <a:r>
              <a:rPr lang="en-GB" dirty="0"/>
              <a:t>The acceptance date of the article should be on or after 1st January 202X </a:t>
            </a:r>
          </a:p>
          <a:p>
            <a:pPr marL="285750" indent="-285750">
              <a:buFont typeface="Arial" panose="020B0604020202020204" pitchFamily="34" charset="0"/>
              <a:buChar char="•"/>
            </a:pPr>
            <a:r>
              <a:rPr lang="en-GB" dirty="0"/>
              <a:t>The corresponding author must be affiliated with the participating Spanish institution or a faculty/department</a:t>
            </a:r>
          </a:p>
          <a:p>
            <a:pPr marL="285750" indent="-285750">
              <a:buFont typeface="Arial" panose="020B0604020202020204" pitchFamily="34" charset="0"/>
              <a:buChar char="•"/>
            </a:pPr>
            <a:r>
              <a:rPr lang="en-GB" dirty="0"/>
              <a:t>The article must be from an eligible journal</a:t>
            </a:r>
          </a:p>
        </p:txBody>
      </p:sp>
      <p:sp>
        <p:nvSpPr>
          <p:cNvPr id="6" name="Rectangle 5">
            <a:extLst>
              <a:ext uri="{FF2B5EF4-FFF2-40B4-BE49-F238E27FC236}">
                <a16:creationId xmlns:a16="http://schemas.microsoft.com/office/drawing/2014/main" id="{90521206-13C4-4A5D-B942-B49DBB5C3CDE}"/>
              </a:ext>
            </a:extLst>
          </p:cNvPr>
          <p:cNvSpPr/>
          <p:nvPr/>
        </p:nvSpPr>
        <p:spPr>
          <a:xfrm>
            <a:off x="3380256" y="39132"/>
            <a:ext cx="1941557" cy="369332"/>
          </a:xfrm>
          <a:prstGeom prst="rect">
            <a:avLst/>
          </a:prstGeom>
        </p:spPr>
        <p:txBody>
          <a:bodyPr wrap="none">
            <a:spAutoFit/>
          </a:bodyPr>
          <a:lstStyle/>
          <a:p>
            <a:r>
              <a:rPr lang="en-US" b="1" dirty="0"/>
              <a:t>Key information</a:t>
            </a:r>
            <a:endParaRPr lang="en-GB" dirty="0"/>
          </a:p>
        </p:txBody>
      </p:sp>
    </p:spTree>
    <p:extLst>
      <p:ext uri="{BB962C8B-B14F-4D97-AF65-F5344CB8AC3E}">
        <p14:creationId xmlns:p14="http://schemas.microsoft.com/office/powerpoint/2010/main" val="398999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p:txBody>
          <a:bodyPr/>
          <a:lstStyle/>
          <a:p>
            <a:fld id="{82F89014-7F8D-47C1-8D79-17A715C9D2BB}" type="slidenum">
              <a:rPr lang="nl-NL" smtClean="0"/>
              <a:pPr/>
              <a:t>3</a:t>
            </a:fld>
            <a:endParaRPr lang="nl-NL" dirty="0"/>
          </a:p>
        </p:txBody>
      </p:sp>
      <p:sp>
        <p:nvSpPr>
          <p:cNvPr id="5" name="Title 11">
            <a:extLst>
              <a:ext uri="{FF2B5EF4-FFF2-40B4-BE49-F238E27FC236}">
                <a16:creationId xmlns:a16="http://schemas.microsoft.com/office/drawing/2014/main" id="{1FA290D1-CC0A-4D56-A2B2-719C42A38136}"/>
              </a:ext>
            </a:extLst>
          </p:cNvPr>
          <p:cNvSpPr txBox="1">
            <a:spLocks/>
          </p:cNvSpPr>
          <p:nvPr/>
        </p:nvSpPr>
        <p:spPr>
          <a:xfrm>
            <a:off x="2650992" y="84524"/>
            <a:ext cx="3233375" cy="637776"/>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pPr algn="ctr"/>
            <a:br>
              <a:rPr lang="en-US" sz="2400" b="1" dirty="0"/>
            </a:br>
            <a:endParaRPr lang="en-US" sz="2400" dirty="0"/>
          </a:p>
        </p:txBody>
      </p:sp>
      <p:sp>
        <p:nvSpPr>
          <p:cNvPr id="6" name="Rectangle 5">
            <a:extLst>
              <a:ext uri="{FF2B5EF4-FFF2-40B4-BE49-F238E27FC236}">
                <a16:creationId xmlns:a16="http://schemas.microsoft.com/office/drawing/2014/main" id="{90521206-13C4-4A5D-B942-B49DBB5C3CDE}"/>
              </a:ext>
            </a:extLst>
          </p:cNvPr>
          <p:cNvSpPr/>
          <p:nvPr/>
        </p:nvSpPr>
        <p:spPr>
          <a:xfrm>
            <a:off x="3380256" y="215864"/>
            <a:ext cx="1941557" cy="369332"/>
          </a:xfrm>
          <a:prstGeom prst="rect">
            <a:avLst/>
          </a:prstGeom>
        </p:spPr>
        <p:txBody>
          <a:bodyPr wrap="none">
            <a:spAutoFit/>
          </a:bodyPr>
          <a:lstStyle/>
          <a:p>
            <a:r>
              <a:rPr lang="en-US" b="1" dirty="0"/>
              <a:t>Key information</a:t>
            </a:r>
            <a:endParaRPr lang="en-GB" dirty="0"/>
          </a:p>
        </p:txBody>
      </p:sp>
      <p:sp>
        <p:nvSpPr>
          <p:cNvPr id="8" name="Rectangle 7">
            <a:extLst>
              <a:ext uri="{FF2B5EF4-FFF2-40B4-BE49-F238E27FC236}">
                <a16:creationId xmlns:a16="http://schemas.microsoft.com/office/drawing/2014/main" id="{3181283D-4A1F-4ED6-86E8-BB537A62CA39}"/>
              </a:ext>
            </a:extLst>
          </p:cNvPr>
          <p:cNvSpPr/>
          <p:nvPr/>
        </p:nvSpPr>
        <p:spPr>
          <a:xfrm>
            <a:off x="489648" y="853640"/>
            <a:ext cx="8078090" cy="2585323"/>
          </a:xfrm>
          <a:prstGeom prst="rect">
            <a:avLst/>
          </a:prstGeom>
        </p:spPr>
        <p:txBody>
          <a:bodyPr wrap="square">
            <a:spAutoFit/>
          </a:bodyPr>
          <a:lstStyle/>
          <a:p>
            <a:pPr lvl="0"/>
            <a:r>
              <a:rPr lang="en-GB" dirty="0"/>
              <a:t>2</a:t>
            </a:r>
            <a:r>
              <a:rPr lang="en-GB" b="1"/>
              <a:t>. </a:t>
            </a:r>
            <a:r>
              <a:rPr lang="en-GB" b="1" dirty="0"/>
              <a:t>Role of the institutional librarian in the Elsevier OA Platform (EOAP)</a:t>
            </a:r>
          </a:p>
          <a:p>
            <a:pPr lvl="0"/>
            <a:endParaRPr lang="en-GB" dirty="0"/>
          </a:p>
          <a:p>
            <a:pPr marL="285750" lvl="0" indent="-285750">
              <a:buFont typeface="Arial" panose="020B0604020202020204" pitchFamily="34" charset="0"/>
              <a:buChar char="•"/>
            </a:pPr>
            <a:r>
              <a:rPr lang="en-GB" dirty="0"/>
              <a:t>By the time the article in is your EOAP, we have published the first version of the article in ScienceDirect (within 48 hours of acceptance)</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You therefore are not approving the publication of the article, you are validating whether the corresponding author can make use of the APC fund as part of the agreement</a:t>
            </a:r>
          </a:p>
          <a:p>
            <a:pPr lvl="0"/>
            <a:endParaRPr lang="en-GB" dirty="0"/>
          </a:p>
        </p:txBody>
      </p:sp>
    </p:spTree>
    <p:extLst>
      <p:ext uri="{BB962C8B-B14F-4D97-AF65-F5344CB8AC3E}">
        <p14:creationId xmlns:p14="http://schemas.microsoft.com/office/powerpoint/2010/main" val="84970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p:txBody>
          <a:bodyPr/>
          <a:lstStyle/>
          <a:p>
            <a:fld id="{82F89014-7F8D-47C1-8D79-17A715C9D2BB}" type="slidenum">
              <a:rPr lang="nl-NL" smtClean="0"/>
              <a:pPr/>
              <a:t>4</a:t>
            </a:fld>
            <a:endParaRPr lang="nl-NL" dirty="0"/>
          </a:p>
        </p:txBody>
      </p:sp>
      <p:pic>
        <p:nvPicPr>
          <p:cNvPr id="3" name="Picture 2">
            <a:extLst>
              <a:ext uri="{FF2B5EF4-FFF2-40B4-BE49-F238E27FC236}">
                <a16:creationId xmlns:a16="http://schemas.microsoft.com/office/drawing/2014/main" id="{05660648-46B1-4F1C-BAF7-14EC771E9FD8}"/>
              </a:ext>
            </a:extLst>
          </p:cNvPr>
          <p:cNvPicPr>
            <a:picLocks noChangeAspect="1"/>
          </p:cNvPicPr>
          <p:nvPr/>
        </p:nvPicPr>
        <p:blipFill>
          <a:blip r:embed="rId2"/>
          <a:stretch>
            <a:fillRect/>
          </a:stretch>
        </p:blipFill>
        <p:spPr>
          <a:xfrm>
            <a:off x="0" y="0"/>
            <a:ext cx="9144000" cy="5113421"/>
          </a:xfrm>
          <a:prstGeom prst="rect">
            <a:avLst/>
          </a:prstGeom>
        </p:spPr>
      </p:pic>
      <p:sp>
        <p:nvSpPr>
          <p:cNvPr id="6" name="TextBox 5">
            <a:extLst>
              <a:ext uri="{FF2B5EF4-FFF2-40B4-BE49-F238E27FC236}">
                <a16:creationId xmlns:a16="http://schemas.microsoft.com/office/drawing/2014/main" id="{843928C7-E9F5-4F72-A412-E205D7D391AF}"/>
              </a:ext>
            </a:extLst>
          </p:cNvPr>
          <p:cNvSpPr txBox="1"/>
          <p:nvPr/>
        </p:nvSpPr>
        <p:spPr>
          <a:xfrm>
            <a:off x="0" y="1173664"/>
            <a:ext cx="2351715" cy="1615827"/>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Corresponding author receives an email post acceptance with a  unique link to complete the author journey and choose publishing options</a:t>
            </a:r>
          </a:p>
          <a:p>
            <a:pPr algn="ctr"/>
            <a:endParaRPr lang="en-US" sz="1100" b="1" dirty="0">
              <a:solidFill>
                <a:schemeClr val="tx2"/>
              </a:solidFill>
              <a:latin typeface="Arial" pitchFamily="34" charset="0"/>
              <a:cs typeface="Arial" pitchFamily="34" charset="0"/>
            </a:endParaRPr>
          </a:p>
          <a:p>
            <a:pPr algn="ctr"/>
            <a:r>
              <a:rPr lang="en-US" sz="1100" b="1" dirty="0">
                <a:solidFill>
                  <a:schemeClr val="tx2"/>
                </a:solidFill>
                <a:latin typeface="Arial" pitchFamily="34" charset="0"/>
                <a:cs typeface="Arial" pitchFamily="34" charset="0"/>
              </a:rPr>
              <a:t>Author clicks on Complete the Rights and Access information form </a:t>
            </a:r>
          </a:p>
        </p:txBody>
      </p:sp>
    </p:spTree>
    <p:extLst>
      <p:ext uri="{BB962C8B-B14F-4D97-AF65-F5344CB8AC3E}">
        <p14:creationId xmlns:p14="http://schemas.microsoft.com/office/powerpoint/2010/main" val="234009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p:txBody>
          <a:bodyPr/>
          <a:lstStyle/>
          <a:p>
            <a:fld id="{82F89014-7F8D-47C1-8D79-17A715C9D2BB}" type="slidenum">
              <a:rPr lang="nl-NL" smtClean="0"/>
              <a:pPr/>
              <a:t>5</a:t>
            </a:fld>
            <a:endParaRPr lang="nl-NL" dirty="0"/>
          </a:p>
        </p:txBody>
      </p:sp>
      <p:pic>
        <p:nvPicPr>
          <p:cNvPr id="3" name="Picture 2">
            <a:extLst>
              <a:ext uri="{FF2B5EF4-FFF2-40B4-BE49-F238E27FC236}">
                <a16:creationId xmlns:a16="http://schemas.microsoft.com/office/drawing/2014/main" id="{105597CF-70DC-4E6B-8FF8-134463DD7242}"/>
              </a:ext>
            </a:extLst>
          </p:cNvPr>
          <p:cNvPicPr>
            <a:picLocks noChangeAspect="1"/>
          </p:cNvPicPr>
          <p:nvPr/>
        </p:nvPicPr>
        <p:blipFill>
          <a:blip r:embed="rId2"/>
          <a:stretch>
            <a:fillRect/>
          </a:stretch>
        </p:blipFill>
        <p:spPr>
          <a:xfrm>
            <a:off x="0" y="0"/>
            <a:ext cx="9138168" cy="5143500"/>
          </a:xfrm>
          <a:prstGeom prst="rect">
            <a:avLst/>
          </a:prstGeom>
        </p:spPr>
      </p:pic>
      <p:sp>
        <p:nvSpPr>
          <p:cNvPr id="6" name="TextBox 5">
            <a:extLst>
              <a:ext uri="{FF2B5EF4-FFF2-40B4-BE49-F238E27FC236}">
                <a16:creationId xmlns:a16="http://schemas.microsoft.com/office/drawing/2014/main" id="{D95C1B35-6D5E-433F-A659-330449E8F702}"/>
              </a:ext>
            </a:extLst>
          </p:cNvPr>
          <p:cNvSpPr txBox="1"/>
          <p:nvPr/>
        </p:nvSpPr>
        <p:spPr>
          <a:xfrm>
            <a:off x="621380" y="1406167"/>
            <a:ext cx="1331297" cy="1615827"/>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Corresponding author selects his/her affiliation details which we use to identify the authors and match them to the Spanish agreement</a:t>
            </a:r>
          </a:p>
        </p:txBody>
      </p:sp>
    </p:spTree>
    <p:extLst>
      <p:ext uri="{BB962C8B-B14F-4D97-AF65-F5344CB8AC3E}">
        <p14:creationId xmlns:p14="http://schemas.microsoft.com/office/powerpoint/2010/main" val="11487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0A2B0D-BE40-4E49-AA21-19942B38614E}"/>
              </a:ext>
            </a:extLst>
          </p:cNvPr>
          <p:cNvSpPr>
            <a:spLocks noGrp="1"/>
          </p:cNvSpPr>
          <p:nvPr>
            <p:ph type="sldNum" sz="quarter" idx="17"/>
          </p:nvPr>
        </p:nvSpPr>
        <p:spPr/>
        <p:txBody>
          <a:bodyPr/>
          <a:lstStyle/>
          <a:p>
            <a:fld id="{82F89014-7F8D-47C1-8D79-17A715C9D2BB}" type="slidenum">
              <a:rPr lang="nl-NL" smtClean="0"/>
              <a:pPr/>
              <a:t>6</a:t>
            </a:fld>
            <a:endParaRPr lang="nl-NL" dirty="0"/>
          </a:p>
        </p:txBody>
      </p:sp>
      <p:pic>
        <p:nvPicPr>
          <p:cNvPr id="4" name="Picture 3">
            <a:extLst>
              <a:ext uri="{FF2B5EF4-FFF2-40B4-BE49-F238E27FC236}">
                <a16:creationId xmlns:a16="http://schemas.microsoft.com/office/drawing/2014/main" id="{D5DA9A7C-9E25-42B2-A93F-09B0B2BEF203}"/>
              </a:ext>
            </a:extLst>
          </p:cNvPr>
          <p:cNvPicPr>
            <a:picLocks noChangeAspect="1"/>
          </p:cNvPicPr>
          <p:nvPr/>
        </p:nvPicPr>
        <p:blipFill>
          <a:blip r:embed="rId2"/>
          <a:stretch>
            <a:fillRect/>
          </a:stretch>
        </p:blipFill>
        <p:spPr>
          <a:xfrm>
            <a:off x="0" y="32637"/>
            <a:ext cx="9144000" cy="5110863"/>
          </a:xfrm>
          <a:prstGeom prst="rect">
            <a:avLst/>
          </a:prstGeom>
        </p:spPr>
      </p:pic>
      <p:sp>
        <p:nvSpPr>
          <p:cNvPr id="6" name="TextBox 5">
            <a:extLst>
              <a:ext uri="{FF2B5EF4-FFF2-40B4-BE49-F238E27FC236}">
                <a16:creationId xmlns:a16="http://schemas.microsoft.com/office/drawing/2014/main" id="{4F382E2C-470F-4D9E-A669-642A1BB69E5E}"/>
              </a:ext>
            </a:extLst>
          </p:cNvPr>
          <p:cNvSpPr txBox="1"/>
          <p:nvPr/>
        </p:nvSpPr>
        <p:spPr>
          <a:xfrm>
            <a:off x="421443" y="2071719"/>
            <a:ext cx="1761688" cy="600164"/>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Corresponding author  also adds the co-author affiliation details</a:t>
            </a:r>
          </a:p>
        </p:txBody>
      </p:sp>
    </p:spTree>
    <p:extLst>
      <p:ext uri="{BB962C8B-B14F-4D97-AF65-F5344CB8AC3E}">
        <p14:creationId xmlns:p14="http://schemas.microsoft.com/office/powerpoint/2010/main" val="176076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5C749B-051F-4101-921B-436CBCCF637D}"/>
              </a:ext>
            </a:extLst>
          </p:cNvPr>
          <p:cNvSpPr>
            <a:spLocks noGrp="1"/>
          </p:cNvSpPr>
          <p:nvPr>
            <p:ph type="sldNum" sz="quarter" idx="25"/>
          </p:nvPr>
        </p:nvSpPr>
        <p:spPr/>
        <p:txBody>
          <a:bodyPr/>
          <a:lstStyle/>
          <a:p>
            <a:fld id="{82F89014-7F8D-47C1-8D79-17A715C9D2BB}" type="slidenum">
              <a:rPr lang="nl-NL" smtClean="0"/>
              <a:pPr/>
              <a:t>7</a:t>
            </a:fld>
            <a:endParaRPr lang="nl-NL" dirty="0"/>
          </a:p>
        </p:txBody>
      </p:sp>
      <p:pic>
        <p:nvPicPr>
          <p:cNvPr id="4" name="Picture 3">
            <a:extLst>
              <a:ext uri="{FF2B5EF4-FFF2-40B4-BE49-F238E27FC236}">
                <a16:creationId xmlns:a16="http://schemas.microsoft.com/office/drawing/2014/main" id="{AE21DB6E-DB34-49D4-9F56-7182B3C5808F}"/>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4675AAE7-4005-428E-B2AA-58188209DE0C}"/>
              </a:ext>
            </a:extLst>
          </p:cNvPr>
          <p:cNvSpPr txBox="1"/>
          <p:nvPr/>
        </p:nvSpPr>
        <p:spPr>
          <a:xfrm>
            <a:off x="142176" y="1944661"/>
            <a:ext cx="2072079" cy="938719"/>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 can add the Funder details. Funder can be the affiliated institute or a different one. In this case it is Milliman</a:t>
            </a:r>
          </a:p>
        </p:txBody>
      </p:sp>
    </p:spTree>
    <p:extLst>
      <p:ext uri="{BB962C8B-B14F-4D97-AF65-F5344CB8AC3E}">
        <p14:creationId xmlns:p14="http://schemas.microsoft.com/office/powerpoint/2010/main" val="92206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8</a:t>
            </a:fld>
            <a:endParaRPr lang="nl-NL" dirty="0"/>
          </a:p>
        </p:txBody>
      </p:sp>
      <p:pic>
        <p:nvPicPr>
          <p:cNvPr id="4" name="Picture 3">
            <a:extLst>
              <a:ext uri="{FF2B5EF4-FFF2-40B4-BE49-F238E27FC236}">
                <a16:creationId xmlns:a16="http://schemas.microsoft.com/office/drawing/2014/main" id="{FF5C8E88-F5F5-40A3-A3A4-90E097B4A1A6}"/>
              </a:ext>
            </a:extLst>
          </p:cNvPr>
          <p:cNvPicPr>
            <a:picLocks noChangeAspect="1"/>
          </p:cNvPicPr>
          <p:nvPr/>
        </p:nvPicPr>
        <p:blipFill>
          <a:blip r:embed="rId3"/>
          <a:stretch>
            <a:fillRect/>
          </a:stretch>
        </p:blipFill>
        <p:spPr>
          <a:xfrm>
            <a:off x="0" y="0"/>
            <a:ext cx="9087034" cy="5143500"/>
          </a:xfrm>
          <a:prstGeom prst="rect">
            <a:avLst/>
          </a:prstGeom>
        </p:spPr>
      </p:pic>
      <p:pic>
        <p:nvPicPr>
          <p:cNvPr id="9" name="Picture 8">
            <a:extLst>
              <a:ext uri="{FF2B5EF4-FFF2-40B4-BE49-F238E27FC236}">
                <a16:creationId xmlns:a16="http://schemas.microsoft.com/office/drawing/2014/main" id="{7A270B54-1A9A-404B-8AC4-D9CBA641EA5D}"/>
              </a:ext>
            </a:extLst>
          </p:cNvPr>
          <p:cNvPicPr>
            <a:picLocks noChangeAspect="1"/>
          </p:cNvPicPr>
          <p:nvPr/>
        </p:nvPicPr>
        <p:blipFill>
          <a:blip r:embed="rId4"/>
          <a:stretch>
            <a:fillRect/>
          </a:stretch>
        </p:blipFill>
        <p:spPr>
          <a:xfrm>
            <a:off x="3788836" y="3842114"/>
            <a:ext cx="755054" cy="112695"/>
          </a:xfrm>
          <a:prstGeom prst="rect">
            <a:avLst/>
          </a:prstGeom>
        </p:spPr>
      </p:pic>
      <p:sp>
        <p:nvSpPr>
          <p:cNvPr id="5" name="TextBox 4">
            <a:extLst>
              <a:ext uri="{FF2B5EF4-FFF2-40B4-BE49-F238E27FC236}">
                <a16:creationId xmlns:a16="http://schemas.microsoft.com/office/drawing/2014/main" id="{85A01609-40EB-43CE-BABE-AF5D4C624D09}"/>
              </a:ext>
            </a:extLst>
          </p:cNvPr>
          <p:cNvSpPr txBox="1"/>
          <p:nvPr/>
        </p:nvSpPr>
        <p:spPr>
          <a:xfrm>
            <a:off x="142176" y="1944661"/>
            <a:ext cx="2072079" cy="600164"/>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Personalized publishing options for the Spanish agreement</a:t>
            </a:r>
          </a:p>
        </p:txBody>
      </p:sp>
    </p:spTree>
    <p:extLst>
      <p:ext uri="{BB962C8B-B14F-4D97-AF65-F5344CB8AC3E}">
        <p14:creationId xmlns:p14="http://schemas.microsoft.com/office/powerpoint/2010/main" val="85116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9</a:t>
            </a:fld>
            <a:endParaRPr lang="nl-NL" dirty="0"/>
          </a:p>
        </p:txBody>
      </p:sp>
      <p:pic>
        <p:nvPicPr>
          <p:cNvPr id="2" name="Picture 1">
            <a:extLst>
              <a:ext uri="{FF2B5EF4-FFF2-40B4-BE49-F238E27FC236}">
                <a16:creationId xmlns:a16="http://schemas.microsoft.com/office/drawing/2014/main" id="{633731FF-9907-419C-B274-2FDF7289FC48}"/>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7865044E-F190-40FC-88A3-10680CBE79BB}"/>
              </a:ext>
            </a:extLst>
          </p:cNvPr>
          <p:cNvSpPr txBox="1"/>
          <p:nvPr/>
        </p:nvSpPr>
        <p:spPr>
          <a:xfrm>
            <a:off x="115161" y="1805657"/>
            <a:ext cx="2035262" cy="1107996"/>
          </a:xfrm>
          <a:prstGeom prst="rect">
            <a:avLst/>
          </a:prstGeom>
          <a:noFill/>
        </p:spPr>
        <p:txBody>
          <a:bodyPr wrap="square" rtlCol="0">
            <a:spAutoFit/>
          </a:bodyPr>
          <a:lstStyle/>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Elsevier offers two CC licenses for OA</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Author selects the CC License</a:t>
            </a:r>
          </a:p>
          <a:p>
            <a:endParaRPr lang="en-US" sz="1100"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44667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Elsevier">
  <a:themeElements>
    <a:clrScheme name="Custom 1">
      <a:dk1>
        <a:srgbClr val="53565A"/>
      </a:dk1>
      <a:lt1>
        <a:srgbClr val="FFFFFF"/>
      </a:lt1>
      <a:dk2>
        <a:srgbClr val="FF6C00"/>
      </a:dk2>
      <a:lt2>
        <a:srgbClr val="E7E6E6"/>
      </a:lt2>
      <a:accent1>
        <a:srgbClr val="3678DF"/>
      </a:accent1>
      <a:accent2>
        <a:srgbClr val="FF6C00"/>
      </a:accent2>
      <a:accent3>
        <a:srgbClr val="FCD300"/>
      </a:accent3>
      <a:accent4>
        <a:srgbClr val="F73D28"/>
      </a:accent4>
      <a:accent5>
        <a:srgbClr val="8ED600"/>
      </a:accent5>
      <a:accent6>
        <a:srgbClr val="661CC9"/>
      </a:accent6>
      <a:hlink>
        <a:srgbClr val="0563C1"/>
      </a:hlink>
      <a:folHlink>
        <a:srgbClr val="FF6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ELS_ppt-presentation_Arial 16_9 new colorscheme</Template>
  <TotalTime>0</TotalTime>
  <Words>333</Words>
  <Application>Microsoft Office PowerPoint</Application>
  <PresentationFormat>Presentación en pantalla (16:9)</PresentationFormat>
  <Paragraphs>48</Paragraphs>
  <Slides>14</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Calibri</vt:lpstr>
      <vt:lpstr>Courier New</vt:lpstr>
      <vt:lpstr>Elsevier</vt:lpstr>
      <vt:lpstr>Publishing options: Spanish institution associated authors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2018-07-23T12:36:44Z</cp:lastPrinted>
  <dcterms:created xsi:type="dcterms:W3CDTF">2018-05-29T20:11:58Z</dcterms:created>
  <dcterms:modified xsi:type="dcterms:W3CDTF">2024-10-02T10:34:51Z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9ac42a-3eb4-4074-b885-aea26bd6241e_Enabled">
    <vt:lpwstr>true</vt:lpwstr>
  </property>
  <property fmtid="{D5CDD505-2E9C-101B-9397-08002B2CF9AE}" pid="3" name="MSIP_Label_549ac42a-3eb4-4074-b885-aea26bd6241e_SetDate">
    <vt:lpwstr>2021-03-11T08:49:52Z</vt:lpwstr>
  </property>
  <property fmtid="{D5CDD505-2E9C-101B-9397-08002B2CF9AE}" pid="4" name="MSIP_Label_549ac42a-3eb4-4074-b885-aea26bd6241e_Method">
    <vt:lpwstr>Standard</vt:lpwstr>
  </property>
  <property fmtid="{D5CDD505-2E9C-101B-9397-08002B2CF9AE}" pid="5" name="MSIP_Label_549ac42a-3eb4-4074-b885-aea26bd6241e_Name">
    <vt:lpwstr>General Business</vt:lpwstr>
  </property>
  <property fmtid="{D5CDD505-2E9C-101B-9397-08002B2CF9AE}" pid="6" name="MSIP_Label_549ac42a-3eb4-4074-b885-aea26bd6241e_SiteId">
    <vt:lpwstr>9274ee3f-9425-4109-a27f-9fb15c10675d</vt:lpwstr>
  </property>
  <property fmtid="{D5CDD505-2E9C-101B-9397-08002B2CF9AE}" pid="7" name="MSIP_Label_549ac42a-3eb4-4074-b885-aea26bd6241e_ActionId">
    <vt:lpwstr>65ab2942-3a9b-4444-9848-e59e31a4b8ea</vt:lpwstr>
  </property>
  <property fmtid="{D5CDD505-2E9C-101B-9397-08002B2CF9AE}" pid="8" name="MSIP_Label_549ac42a-3eb4-4074-b885-aea26bd6241e_ContentBits">
    <vt:lpwstr>0</vt:lpwstr>
  </property>
</Properties>
</file>